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page" id="{DE7D60A0-C2A2-4BBF-B0F1-31387C815778}">
          <p14:sldIdLst>
            <p14:sldId id="258"/>
          </p14:sldIdLst>
        </p14:section>
        <p14:section name="contents" id="{E49FF60F-F1FE-48D5-9B32-2856BCB8CBA9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3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02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78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44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5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50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56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30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51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49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3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990B-F174-4651-9975-084C729ABDE3}" type="datetimeFigureOut">
              <a:rPr lang="pl-PL" smtClean="0"/>
              <a:t>2013-02-27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7F12-5601-4BD7-8CB4-FE3CD4772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85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132856"/>
            <a:ext cx="3960440" cy="1723282"/>
          </a:xfr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18154"/>
            <a:ext cx="3840200" cy="166683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00" y="3598785"/>
            <a:ext cx="3840200" cy="166683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81128"/>
            <a:ext cx="3840200" cy="166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7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20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9724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0</Words>
  <Application>Microsoft Office PowerPoint</Application>
  <PresentationFormat>Pokaz na ekranie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Kasprzak</dc:creator>
  <cp:lastModifiedBy>Marek Kasprzak</cp:lastModifiedBy>
  <cp:revision>3</cp:revision>
  <dcterms:created xsi:type="dcterms:W3CDTF">2013-02-27T09:10:16Z</dcterms:created>
  <dcterms:modified xsi:type="dcterms:W3CDTF">2013-02-27T09:52:08Z</dcterms:modified>
</cp:coreProperties>
</file>